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-italic.fntdata"/><Relationship Id="rId14" Type="http://schemas.openxmlformats.org/officeDocument/2006/relationships/slide" Target="slides/slide10.xml"/><Relationship Id="rId58" Type="http://schemas.openxmlformats.org/officeDocument/2006/relationships/font" Target="fonts/Robo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nsole.firebase.google.com/u/0/?pli=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forum.xda-developers.com/showthread.php?t=1088677" TargetMode="External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Android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Занятие 14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5" y="1152485"/>
            <a:ext cx="9144001" cy="416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0" y="1086013"/>
            <a:ext cx="9144001" cy="420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" y="366713"/>
            <a:ext cx="909637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8" y="0"/>
            <a:ext cx="82466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" y="214313"/>
            <a:ext cx="91344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8" y="500063"/>
            <a:ext cx="87344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76200"/>
            <a:ext cx="900112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User Notification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33333"/>
                </a:solidFill>
              </a:rPr>
              <a:t>Давайте рассмотрим принцип работы push-уведомлений под Android. Есть три ключевых объекта:</a:t>
            </a:r>
            <a:endParaRPr sz="1200">
              <a:solidFill>
                <a:srgbClr val="333333"/>
              </a:solidFill>
            </a:endParaRPr>
          </a:p>
          <a:p>
            <a:pPr indent="-304800" lvl="0" marL="698500" rtl="0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>
                <a:solidFill>
                  <a:srgbClr val="333333"/>
                </a:solidFill>
              </a:rPr>
              <a:t>Android-устройство, на котором запущено ваше приложение;</a:t>
            </a:r>
            <a:endParaRPr sz="1200">
              <a:solidFill>
                <a:srgbClr val="333333"/>
              </a:solidFill>
            </a:endParaRPr>
          </a:p>
          <a:p>
            <a:pPr indent="-304800" lvl="0" marL="6985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>
                <a:solidFill>
                  <a:srgbClr val="333333"/>
                </a:solidFill>
              </a:rPr>
              <a:t>ваш сервер уведомлений;</a:t>
            </a:r>
            <a:endParaRPr sz="1200">
              <a:solidFill>
                <a:srgbClr val="333333"/>
              </a:solidFill>
            </a:endParaRPr>
          </a:p>
          <a:p>
            <a:pPr indent="-304800" lvl="0" marL="6985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>
                <a:solidFill>
                  <a:srgbClr val="333333"/>
                </a:solidFill>
              </a:rPr>
              <a:t>сервис Google Cloud Messaging.</a:t>
            </a:r>
            <a:endParaRPr sz="1200">
              <a:solidFill>
                <a:srgbClr val="333333"/>
              </a:solidFill>
            </a:endParaRPr>
          </a:p>
          <a:p>
            <a:pPr indent="0" lvl="0" mar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5" y="476250"/>
            <a:ext cx="588645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</a:rPr>
              <a:t>включенный режим Энергосбережения (например, Stamina на устройствах Sony) влияет на работу Push уведомлений;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</a:rPr>
              <a:t>у пользователя обязательно должен быть минимум 1 активный Google аккаунт на устройстве;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</a:rPr>
              <a:t>необходимо удостовериться в том, что на устройстве установлена актуальная версия приложения “Сервисы Google Play”;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</a:rPr>
              <a:t>проверить, не отключены ли уведомления для приложения (галочка на страничке приложения в настройках телефона);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</a:rPr>
              <a:t>проверить, не ограничена ли работа фонового режима для приложения (настройка расположена в меню «Использование данных»);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</a:rPr>
              <a:t>в документации к GCM указано, что уведомления рассылаются только по определенным портам, поэтому настройки роутера, файервола и антивируса так же стоит учитывать.</a:t>
            </a:r>
            <a:endParaRPr sz="12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446" y="0"/>
            <a:ext cx="72511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GCM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300" y="892275"/>
            <a:ext cx="5570351" cy="41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36875" y="4617100"/>
            <a:ext cx="51081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55CC"/>
                </a:solidFill>
              </a:rPr>
              <a:t>https://habrahabr.ru/company/mailru/blog/260841/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Ошибки от серверов GCM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175" y="1076950"/>
            <a:ext cx="5251650" cy="39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222222"/>
                </a:solidFill>
              </a:rPr>
              <a:t>Синхронизация registrationId на клиенте и пуш-сервере</a:t>
            </a:r>
            <a:endParaRPr sz="24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225" y="1170125"/>
            <a:ext cx="501323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</a:t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724" y="1055650"/>
            <a:ext cx="5749899" cy="39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5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 работы с GCM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222222"/>
                </a:solidFill>
              </a:rPr>
              <a:t>Messages with Payload                                           Send-to-Sync</a:t>
            </a:r>
            <a:endParaRPr sz="15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45" y="2076900"/>
            <a:ext cx="3809875" cy="2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045" y="2035182"/>
            <a:ext cx="3928701" cy="29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FCM</a:t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https://console.firebase.google.com/u/0/?pli=1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Не так давно Google купили Firebase и теперь на странице с описанием GCM нас встречает радостная новость о том, что пора бы мигрировать на Firebase.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190500" marR="190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7D7"/>
                </a:highlight>
              </a:rPr>
              <a:t>...GCM users are strongly recommended to upgrade to FCM, in order to benefit from new FCM features today and in the future.</a:t>
            </a:r>
            <a:endParaRPr sz="1200">
              <a:solidFill>
                <a:srgbClr val="222222"/>
              </a:solidFill>
              <a:highlight>
                <a:srgbClr val="FFF7D7"/>
              </a:highlight>
            </a:endParaRPr>
          </a:p>
          <a:p>
            <a:pPr indent="0" lvl="0" marL="0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36875" y="4617100"/>
            <a:ext cx="51081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55CC"/>
                </a:solidFill>
              </a:rPr>
              <a:t>https://habrahabr.ru/post/302002/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Добавляем проект</a:t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525" y="1152475"/>
            <a:ext cx="435913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Добавляем проект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551" y="1152475"/>
            <a:ext cx="4577169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Добавляем проект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49" y="1152475"/>
            <a:ext cx="390598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Запускаем проект и тестируем</a:t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422" y="1152475"/>
            <a:ext cx="5397098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Паттерны проектирования</a:t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25" y="1224547"/>
            <a:ext cx="6927275" cy="30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Firebase - итог</a:t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Самый частый вопрос: как поменять иконку уведомления, когда приложение работает в бэкграунде?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Дело в том, что когда приложение находится в бэкграунде, то оно отправляется сразу в Notification center, и функция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383A42"/>
                </a:solidFill>
                <a:highlight>
                  <a:srgbClr val="FBFDFF"/>
                </a:highlight>
                <a:latin typeface="Courier New"/>
                <a:ea typeface="Courier New"/>
                <a:cs typeface="Courier New"/>
                <a:sym typeface="Courier New"/>
              </a:rPr>
              <a:t>onMessageReceived</a:t>
            </a:r>
            <a:endParaRPr sz="1050">
              <a:solidFill>
                <a:srgbClr val="383A42"/>
              </a:solidFill>
              <a:highlight>
                <a:srgbClr val="FBFD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83A42"/>
              </a:solidFill>
              <a:highlight>
                <a:srgbClr val="FBFD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не срабатывает.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Чтобы использовать свои иконки уведомлений, вам нужно посылать сообщение через API, через консоль такая кастомизация на данный момент не работает.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Скачаем приложение</a:t>
            </a:r>
            <a:endParaRPr/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https://github.com/kanzeparov/firebase.git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Сервисы</a:t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Службы (Сервисы) в Android работают как фоновые процессы и представлены классом </a:t>
            </a: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android.app.Service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. Они не имеют пользовательского интерфейса и нужны в тех случаях, когда не требуется вмешательства пользователя. Сервисы работают в фоновом режиме, выполняя сетевые запросы к веб-серверу, обрабатывая информацию, запуская уведомления и т.д. Служба может быть запущена и будет продолжать работать до тех пор, пока кто-нибудь не остановит её или пока она не остановит себя сама. Сервисы предназначены для длительного существования, в отличие от активностей. Они могут работать, постоянно перезапускаясь, выполняя постоянные задачи или выполняя задачи, требующие много времени.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Уведомления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Когда пользователь открывает расширенное сообщение, Android запускает объект Intent, который определён в соответствии с уведомлением. Можно также конфигурировать уведомление с добавлением звука, вибрации и мигающих индикаторов на мобильном устройстве.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Этот вид уведомления удобен в том случае, когда приложение работает в фоновом режиме и должно уведомить пользователя о каком-либо важном событии. Уведомление будет висеть до тех пор, пока пользователь не отреагирует на него, в отличие от Toast-сообщения, которое исчезнет через несколько секунд. Фоновое приложение создаёт уведомление в строке состояния, но не запускает активность самостоятельно для получения пользовательского взаимодействия. Это должен сделать только сам пользователь в удобное ему время.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Теория</a:t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0641"/>
            <a:ext cx="9144001" cy="122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276225" y="21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>
                <a:solidFill>
                  <a:srgbClr val="333333"/>
                </a:solidFill>
              </a:rPr>
              <a:t>PendingIntent vs Intent</a:t>
            </a:r>
            <a:endParaRPr b="1" sz="2300">
              <a:solidFill>
                <a:srgbClr val="333333"/>
              </a:solidFill>
            </a:endParaRPr>
          </a:p>
          <a:p>
            <a:pPr indent="0" lvl="0" mar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242729"/>
                </a:solidFill>
              </a:rPr>
              <a:t>Вся разница заключается в правах доступа к твоему приложению.</a:t>
            </a:r>
            <a:endParaRPr sz="1150">
              <a:solidFill>
                <a:srgbClr val="242729"/>
              </a:solidFill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242729"/>
                </a:solidFill>
              </a:rPr>
              <a:t>PendingIntent - обертка, которая позволяет стороннему приложению выполнять определенный код (твоего приложения) с правами которые определены для твоего же приложения.</a:t>
            </a:r>
            <a:endParaRPr sz="1150">
              <a:solidFill>
                <a:srgbClr val="242729"/>
              </a:solidFill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242729"/>
                </a:solidFill>
              </a:rPr>
              <a:t>Если в стороннее приложение передать простой Intent то он будет выполняться с правами которые имеет само приложения.</a:t>
            </a:r>
            <a:endParaRPr sz="1150">
              <a:solidFill>
                <a:srgbClr val="242729"/>
              </a:solidFill>
            </a:endParaRPr>
          </a:p>
          <a:p>
            <a:pPr indent="0" lvl="0" marL="0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Notification.Builder</a:t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Для начала вам надо создать идентификатор уведомления. Он нужен, чтобы можно было различать уведомления друг от друга. 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Далее формируется внешний вид и поведение уведомления через построитель Notification.Builder. Вы можете задать текст уведомлений, значки и прочие атрибуты.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Также нам нужны объекты Intent и PendingIntent, которые описывают намерения и целевые действия. В нашем случае мы хотим запустить нашу активность, когда пользователь среагирует на уведомление.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Notification</a:t>
            </a:r>
            <a:endParaRPr/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private static final int NOTIFY_ID = 101;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Intent notificationIntent = new Intent(this, MainActivity.class);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PendingIntent contentIntent = PendingIntent.getActivity(this,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0, notificationIntent,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PendingIntent.FLAG_CANCEL_CURRENT);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Resources res = this.getResources();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// до версии Android 8.0 API 26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NotificationCompat.Builder builder = new NotificationCompat.Builder(this);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builder.setContentIntent(contentIntent)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// обязательные настройки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.setSmallIcon(R.drawable.ic_launcher_cat)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//.setContentTitle(res.getString(R.string.notifytitle)) // Заголовок уведомления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.setContentTitle("Напоминание")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//.setContentText(res.getString(R.string.notifytext))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Notification</a:t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.setContentText("Пора покормить кота") // Текст уведомления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// необязательные настройки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.setLargeIcon(BitmapFactory.decodeResource(res, R.drawable.hungrycat)) // большая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// картинка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//.setTicker(res.getString(R.string.warning)) // текст в строке состояния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.setTicker("Последнее китайское предупреждение!")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.setWhen(System.currentTimeMillis())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.setAutoCancel(true); // автоматически закрыть уведомление после нажатия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NotificationManager notificationManager =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(NotificationManager) getSystemService(Context.NOTIFICATION_SERVICE);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	// Альтернативный вариант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	// NotificationManagerCompat notificationManager = NotificationManagerCompat.from(this);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notificationManager.notify(NOTIFY_ID, builder.build());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сайта на клик</a:t>
            </a:r>
            <a:endParaRPr/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99" y="1102950"/>
            <a:ext cx="8209625" cy="408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MVP</a:t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75" y="975513"/>
            <a:ext cx="61722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Ничего не делать</a:t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4320"/>
            <a:ext cx="9144000" cy="153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Настройки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775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Звуковое сопровождение</a:t>
            </a:r>
            <a:endParaRPr/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0" y="1017725"/>
            <a:ext cx="9144000" cy="41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Анимация</a:t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http://forum.xda-developers.com/showthread.php?t=1088677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Анимированный значок стрелки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https://www.flaticon.com/free-icon/wifi-signal-status_17628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575" y="2569088"/>
            <a:ext cx="285750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Анимация</a:t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onClick(View view) {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Context context = getApplicationContext();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Intent notificationIntent = new Intent(context, TestActivity.class);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PendingIntent contentIntent = PendingIntent.getActivity(context,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0, notificationIntent,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PendingIntent.FLAG_CANCEL_CURRENT);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NotificationManager nm = (NotificationManager) context 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.getSystemService(Context.NOTIFICATION_SERVICE);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Resources res = context.getResources();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Notification.Builder builder = new Notification.Builder(context);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Анимация</a:t>
            </a:r>
            <a:endParaRPr/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builder.setContentIntent(contentIntent)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 .setSmallIcon(android.R.drawable.stat_sys_upload)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 .setLargeIcon(BitmapFactory.decodeResource(res, R.drawable.cat))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 .setTicker("Последнее китайское предупреждение!")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 .setWhen(System.currentTimeMillis())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 .setAutoCancel(true)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 .setContentTitle("Напоминание")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 .setContentText("Пора покормить кота"); // Текст уведомления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Notification n = builder.getNotification();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	nm.notify(NOTIFY_ID, n);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stat_sys_download</a:t>
            </a:r>
            <a:endParaRPr/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&lt;animation-list android:oneshot="false"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xmlns:android="http://schemas.android.com/apk/res/android"&gt;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&lt;item android:duration="200" android:drawable="@drawable/stat_sys_wifi_signal_1_anim0" /&gt;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&lt;item android:duration="200" android:drawable="@drawable/stat_sys_wifi_signal_1_anim1" /&gt;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&lt;item android:duration="200" android:drawable="@drawable/stat_sys_wifi_signal_1_anim2" /&gt;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&lt;item android:duration="200" android:drawable="@drawable/stat_sys_wifi_signal_1_anim3" /&gt;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&lt;item android:duration="200" android:drawable="@drawable/stat_sys_wifi_signal_1_anim4" /&gt;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&lt;item android:duration="200" android:drawable="@drawable/stat_sys_wifi_signal_1_anim5" /&gt;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&lt;/animation-list&gt;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Убираем</a:t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setTicker()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Notification.Builder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36875" y="4617100"/>
            <a:ext cx="51081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55CC"/>
                </a:solidFill>
              </a:rPr>
              <a:t>https://habrahabr.ru/company/mailru/blog/260841/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00" y="1919438"/>
            <a:ext cx="28575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950" y="1469625"/>
            <a:ext cx="38100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Notification.Builder</a:t>
            </a:r>
            <a:endParaRPr/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98" y="1355348"/>
            <a:ext cx="7757425" cy="35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MVC</a:t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638" y="1280275"/>
            <a:ext cx="60102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Настройки по умолчанию</a:t>
            </a:r>
            <a:endParaRPr/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Можно добавить вибрацию, звуковой сигнал или мерцание светодиодами для ваших уведомлений при помощи настроек по умолчанию. В свойстве defaults вы можете сочетать следующие константы: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Notification.DEFAULT_LIGHTS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Notification.DEFAULT_SOUND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Notification.DEFAULT_VIBRATE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Чтобы к уведомлению добавить звук и вибрации по умолчанию, используйте код: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notification.defaults = Notification.DEFAULT_SOUND |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Notification.DEFAULT_VIBRATE;</a:t>
            </a:r>
            <a:br>
              <a:rPr lang="ru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Если хотите установить сразу все значения по умолчанию, задействуйте константу Notification.DEFAULT_ALL.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Уведомление с кнопками</a:t>
            </a: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75" y="1240125"/>
            <a:ext cx="5382324" cy="37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174" y="1194588"/>
            <a:ext cx="2286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4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чего нужно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того, чтобы тестировать </a:t>
            </a:r>
            <a:r>
              <a:rPr lang="ru"/>
              <a:t>отдельно</a:t>
            </a:r>
            <a:r>
              <a:rPr lang="ru"/>
              <a:t>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-логику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-отображение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Разделяем сущности</a:t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2028825"/>
            <a:ext cx="86772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View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Отображение всего, что происходить на экране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MVP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950" y="1118750"/>
            <a:ext cx="37909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